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12/15/2015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12/15/2015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12/15/2015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12/15/2015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12/15/2015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12/15/2015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12/15/2015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12/15/2015</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12/15/2015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kizi.com/games/electricman-2-h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91157" y="624383"/>
            <a:ext cx="7766936" cy="985663"/>
          </a:xfrm>
        </p:spPr>
        <p:txBody>
          <a:bodyPr/>
          <a:lstStyle/>
          <a:p>
            <a:pPr algn="l"/>
            <a:r>
              <a:rPr lang="en-NZ" dirty="0" smtClean="0"/>
              <a:t>ELECTRIC MAN!!</a:t>
            </a:r>
            <a:endParaRPr lang="en-NZ" dirty="0"/>
          </a:p>
        </p:txBody>
      </p:sp>
      <p:pic>
        <p:nvPicPr>
          <p:cNvPr id="4" name="Picture 3"/>
          <p:cNvPicPr>
            <a:picLocks noChangeAspect="1"/>
          </p:cNvPicPr>
          <p:nvPr/>
        </p:nvPicPr>
        <p:blipFill>
          <a:blip r:embed="rId2"/>
          <a:stretch>
            <a:fillRect/>
          </a:stretch>
        </p:blipFill>
        <p:spPr>
          <a:xfrm>
            <a:off x="2886812" y="2090383"/>
            <a:ext cx="3179136" cy="3537686"/>
          </a:xfrm>
          <a:prstGeom prst="rect">
            <a:avLst/>
          </a:prstGeom>
        </p:spPr>
      </p:pic>
    </p:spTree>
    <p:extLst>
      <p:ext uri="{BB962C8B-B14F-4D97-AF65-F5344CB8AC3E}">
        <p14:creationId xmlns:p14="http://schemas.microsoft.com/office/powerpoint/2010/main" val="180301583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91166"/>
          </a:xfrm>
        </p:spPr>
        <p:txBody>
          <a:bodyPr/>
          <a:lstStyle/>
          <a:p>
            <a:r>
              <a:rPr lang="en-NZ" dirty="0" smtClean="0"/>
              <a:t>What is Electric Man?</a:t>
            </a:r>
            <a:endParaRPr lang="en-NZ" dirty="0"/>
          </a:p>
        </p:txBody>
      </p:sp>
      <p:sp>
        <p:nvSpPr>
          <p:cNvPr id="3" name="Content Placeholder 2"/>
          <p:cNvSpPr>
            <a:spLocks noGrp="1"/>
          </p:cNvSpPr>
          <p:nvPr>
            <p:ph idx="1"/>
          </p:nvPr>
        </p:nvSpPr>
        <p:spPr/>
        <p:txBody>
          <a:bodyPr/>
          <a:lstStyle/>
          <a:p>
            <a:r>
              <a:rPr lang="en-NZ" dirty="0" smtClean="0"/>
              <a:t>Electric Man is a game. You need to fight bad guys, and you can make a name and when you need to get off the computer if you want to save your progress there is a save button! You can also choose the colour of the electric! You can also play it on Kizi   </a:t>
            </a:r>
            <a:endParaRPr lang="en-NZ" dirty="0"/>
          </a:p>
        </p:txBody>
      </p:sp>
      <p:pic>
        <p:nvPicPr>
          <p:cNvPr id="4" name="Picture 3"/>
          <p:cNvPicPr>
            <a:picLocks noChangeAspect="1"/>
          </p:cNvPicPr>
          <p:nvPr/>
        </p:nvPicPr>
        <p:blipFill>
          <a:blip r:embed="rId2"/>
          <a:stretch>
            <a:fillRect/>
          </a:stretch>
        </p:blipFill>
        <p:spPr>
          <a:xfrm>
            <a:off x="3269088" y="3169814"/>
            <a:ext cx="4572000" cy="3429000"/>
          </a:xfrm>
          <a:prstGeom prst="rect">
            <a:avLst/>
          </a:prstGeom>
        </p:spPr>
      </p:pic>
    </p:spTree>
    <p:extLst>
      <p:ext uri="{BB962C8B-B14F-4D97-AF65-F5344CB8AC3E}">
        <p14:creationId xmlns:p14="http://schemas.microsoft.com/office/powerpoint/2010/main" val="2949799430"/>
      </p:ext>
    </p:extLst>
  </p:cSld>
  <p:clrMapOvr>
    <a:masterClrMapping/>
  </p:clrMapOvr>
  <p:transition spd="slow">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52530"/>
          </a:xfrm>
        </p:spPr>
        <p:txBody>
          <a:bodyPr/>
          <a:lstStyle/>
          <a:p>
            <a:r>
              <a:rPr lang="en-NZ" dirty="0" smtClean="0"/>
              <a:t>Epic </a:t>
            </a:r>
            <a:r>
              <a:rPr lang="en-NZ" dirty="0" smtClean="0"/>
              <a:t>Skills!</a:t>
            </a:r>
            <a:endParaRPr lang="en-NZ" dirty="0"/>
          </a:p>
        </p:txBody>
      </p:sp>
      <p:sp>
        <p:nvSpPr>
          <p:cNvPr id="3" name="Content Placeholder 2"/>
          <p:cNvSpPr>
            <a:spLocks noGrp="1"/>
          </p:cNvSpPr>
          <p:nvPr>
            <p:ph idx="1"/>
          </p:nvPr>
        </p:nvSpPr>
        <p:spPr>
          <a:xfrm>
            <a:off x="608517" y="1468191"/>
            <a:ext cx="8596668" cy="4109531"/>
          </a:xfrm>
        </p:spPr>
        <p:txBody>
          <a:bodyPr/>
          <a:lstStyle/>
          <a:p>
            <a:r>
              <a:rPr lang="en-NZ" dirty="0" smtClean="0"/>
              <a:t>WOO-HOO!!!</a:t>
            </a:r>
            <a:endParaRPr lang="en-NZ" dirty="0"/>
          </a:p>
        </p:txBody>
      </p:sp>
      <p:pic>
        <p:nvPicPr>
          <p:cNvPr id="4" name="Picture 3"/>
          <p:cNvPicPr>
            <a:picLocks noChangeAspect="1"/>
          </p:cNvPicPr>
          <p:nvPr/>
        </p:nvPicPr>
        <p:blipFill>
          <a:blip r:embed="rId2"/>
          <a:stretch>
            <a:fillRect/>
          </a:stretch>
        </p:blipFill>
        <p:spPr>
          <a:xfrm>
            <a:off x="821296" y="2554242"/>
            <a:ext cx="1714500" cy="1285875"/>
          </a:xfrm>
          <a:prstGeom prst="rect">
            <a:avLst/>
          </a:prstGeom>
        </p:spPr>
      </p:pic>
      <p:pic>
        <p:nvPicPr>
          <p:cNvPr id="5" name="Picture 4"/>
          <p:cNvPicPr>
            <a:picLocks noChangeAspect="1"/>
          </p:cNvPicPr>
          <p:nvPr/>
        </p:nvPicPr>
        <p:blipFill>
          <a:blip r:embed="rId3"/>
          <a:stretch>
            <a:fillRect/>
          </a:stretch>
        </p:blipFill>
        <p:spPr>
          <a:xfrm>
            <a:off x="3011645" y="2279560"/>
            <a:ext cx="1895206" cy="1661375"/>
          </a:xfrm>
          <a:prstGeom prst="rect">
            <a:avLst/>
          </a:prstGeom>
        </p:spPr>
      </p:pic>
      <p:pic>
        <p:nvPicPr>
          <p:cNvPr id="6" name="Picture 5"/>
          <p:cNvPicPr>
            <a:picLocks noChangeAspect="1"/>
          </p:cNvPicPr>
          <p:nvPr/>
        </p:nvPicPr>
        <p:blipFill>
          <a:blip r:embed="rId4"/>
          <a:stretch>
            <a:fillRect/>
          </a:stretch>
        </p:blipFill>
        <p:spPr>
          <a:xfrm>
            <a:off x="5524499" y="2365479"/>
            <a:ext cx="2074035" cy="1555526"/>
          </a:xfrm>
          <a:prstGeom prst="rect">
            <a:avLst/>
          </a:prstGeom>
        </p:spPr>
      </p:pic>
      <p:pic>
        <p:nvPicPr>
          <p:cNvPr id="7" name="Picture 6"/>
          <p:cNvPicPr>
            <a:picLocks noChangeAspect="1"/>
          </p:cNvPicPr>
          <p:nvPr/>
        </p:nvPicPr>
        <p:blipFill>
          <a:blip r:embed="rId5"/>
          <a:stretch>
            <a:fillRect/>
          </a:stretch>
        </p:blipFill>
        <p:spPr>
          <a:xfrm>
            <a:off x="8216182" y="2397079"/>
            <a:ext cx="2857500" cy="1600200"/>
          </a:xfrm>
          <a:prstGeom prst="rect">
            <a:avLst/>
          </a:prstGeom>
        </p:spPr>
      </p:pic>
      <p:pic>
        <p:nvPicPr>
          <p:cNvPr id="8" name="Picture 7"/>
          <p:cNvPicPr>
            <a:picLocks noChangeAspect="1"/>
          </p:cNvPicPr>
          <p:nvPr/>
        </p:nvPicPr>
        <p:blipFill>
          <a:blip r:embed="rId6"/>
          <a:stretch>
            <a:fillRect/>
          </a:stretch>
        </p:blipFill>
        <p:spPr>
          <a:xfrm>
            <a:off x="807880" y="4486812"/>
            <a:ext cx="2857500" cy="1619250"/>
          </a:xfrm>
          <a:prstGeom prst="rect">
            <a:avLst/>
          </a:prstGeom>
        </p:spPr>
      </p:pic>
      <p:pic>
        <p:nvPicPr>
          <p:cNvPr id="9" name="Picture 8"/>
          <p:cNvPicPr>
            <a:picLocks noChangeAspect="1"/>
          </p:cNvPicPr>
          <p:nvPr/>
        </p:nvPicPr>
        <p:blipFill>
          <a:blip r:embed="rId7"/>
          <a:stretch>
            <a:fillRect/>
          </a:stretch>
        </p:blipFill>
        <p:spPr>
          <a:xfrm>
            <a:off x="4372913" y="4449345"/>
            <a:ext cx="2303172" cy="1727379"/>
          </a:xfrm>
          <a:prstGeom prst="rect">
            <a:avLst/>
          </a:prstGeom>
        </p:spPr>
      </p:pic>
      <p:pic>
        <p:nvPicPr>
          <p:cNvPr id="10" name="Picture 9"/>
          <p:cNvPicPr>
            <a:picLocks noChangeAspect="1"/>
          </p:cNvPicPr>
          <p:nvPr/>
        </p:nvPicPr>
        <p:blipFill>
          <a:blip r:embed="rId8"/>
          <a:stretch>
            <a:fillRect/>
          </a:stretch>
        </p:blipFill>
        <p:spPr>
          <a:xfrm>
            <a:off x="7646562" y="4273882"/>
            <a:ext cx="2492871" cy="1902842"/>
          </a:xfrm>
          <a:prstGeom prst="rect">
            <a:avLst/>
          </a:prstGeom>
        </p:spPr>
      </p:pic>
    </p:spTree>
    <p:extLst>
      <p:ext uri="{BB962C8B-B14F-4D97-AF65-F5344CB8AC3E}">
        <p14:creationId xmlns:p14="http://schemas.microsoft.com/office/powerpoint/2010/main" val="2542937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barn(inVertical)">
                                      <p:cBhvr>
                                        <p:cTn id="13" dur="5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80">
                                          <p:stCondLst>
                                            <p:cond delay="0"/>
                                          </p:stCondLst>
                                        </p:cTn>
                                        <p:tgtEl>
                                          <p:spTgt spid="4"/>
                                        </p:tgtEl>
                                      </p:cBhvr>
                                    </p:animEffect>
                                    <p:anim calcmode="lin" valueType="num">
                                      <p:cBhvr>
                                        <p:cTn id="19"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4" dur="26">
                                          <p:stCondLst>
                                            <p:cond delay="650"/>
                                          </p:stCondLst>
                                        </p:cTn>
                                        <p:tgtEl>
                                          <p:spTgt spid="4"/>
                                        </p:tgtEl>
                                      </p:cBhvr>
                                      <p:to x="100000" y="60000"/>
                                    </p:animScale>
                                    <p:animScale>
                                      <p:cBhvr>
                                        <p:cTn id="25" dur="166" decel="50000">
                                          <p:stCondLst>
                                            <p:cond delay="676"/>
                                          </p:stCondLst>
                                        </p:cTn>
                                        <p:tgtEl>
                                          <p:spTgt spid="4"/>
                                        </p:tgtEl>
                                      </p:cBhvr>
                                      <p:to x="100000" y="100000"/>
                                    </p:animScale>
                                    <p:animScale>
                                      <p:cBhvr>
                                        <p:cTn id="26" dur="26">
                                          <p:stCondLst>
                                            <p:cond delay="1312"/>
                                          </p:stCondLst>
                                        </p:cTn>
                                        <p:tgtEl>
                                          <p:spTgt spid="4"/>
                                        </p:tgtEl>
                                      </p:cBhvr>
                                      <p:to x="100000" y="80000"/>
                                    </p:animScale>
                                    <p:animScale>
                                      <p:cBhvr>
                                        <p:cTn id="27" dur="166" decel="50000">
                                          <p:stCondLst>
                                            <p:cond delay="1338"/>
                                          </p:stCondLst>
                                        </p:cTn>
                                        <p:tgtEl>
                                          <p:spTgt spid="4"/>
                                        </p:tgtEl>
                                      </p:cBhvr>
                                      <p:to x="100000" y="100000"/>
                                    </p:animScale>
                                    <p:animScale>
                                      <p:cBhvr>
                                        <p:cTn id="28" dur="26">
                                          <p:stCondLst>
                                            <p:cond delay="1642"/>
                                          </p:stCondLst>
                                        </p:cTn>
                                        <p:tgtEl>
                                          <p:spTgt spid="4"/>
                                        </p:tgtEl>
                                      </p:cBhvr>
                                      <p:to x="100000" y="90000"/>
                                    </p:animScale>
                                    <p:animScale>
                                      <p:cBhvr>
                                        <p:cTn id="29" dur="166" decel="50000">
                                          <p:stCondLst>
                                            <p:cond delay="1668"/>
                                          </p:stCondLst>
                                        </p:cTn>
                                        <p:tgtEl>
                                          <p:spTgt spid="4"/>
                                        </p:tgtEl>
                                      </p:cBhvr>
                                      <p:to x="100000" y="100000"/>
                                    </p:animScale>
                                    <p:animScale>
                                      <p:cBhvr>
                                        <p:cTn id="30" dur="26">
                                          <p:stCondLst>
                                            <p:cond delay="1808"/>
                                          </p:stCondLst>
                                        </p:cTn>
                                        <p:tgtEl>
                                          <p:spTgt spid="4"/>
                                        </p:tgtEl>
                                      </p:cBhvr>
                                      <p:to x="100000" y="95000"/>
                                    </p:animScale>
                                    <p:animScale>
                                      <p:cBhvr>
                                        <p:cTn id="31" dur="166" decel="50000">
                                          <p:stCondLst>
                                            <p:cond delay="1834"/>
                                          </p:stCondLst>
                                        </p:cTn>
                                        <p:tgtEl>
                                          <p:spTgt spid="4"/>
                                        </p:tgtEl>
                                      </p:cBhvr>
                                      <p:to x="100000" y="100000"/>
                                    </p:animScale>
                                  </p:childTnLst>
                                </p:cTn>
                              </p:par>
                            </p:childTnLst>
                          </p:cTn>
                        </p:par>
                      </p:childTnLst>
                    </p:cTn>
                  </p:par>
                  <p:par>
                    <p:cTn id="32" fill="hold">
                      <p:stCondLst>
                        <p:cond delay="indefinite"/>
                      </p:stCondLst>
                      <p:childTnLst>
                        <p:par>
                          <p:cTn id="33" fill="hold">
                            <p:stCondLst>
                              <p:cond delay="0"/>
                            </p:stCondLst>
                            <p:childTnLst>
                              <p:par>
                                <p:cTn id="34" presetID="26" presetClass="entr" presetSubtype="0" fill="hold"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down)">
                                      <p:cBhvr>
                                        <p:cTn id="36" dur="580">
                                          <p:stCondLst>
                                            <p:cond delay="0"/>
                                          </p:stCondLst>
                                        </p:cTn>
                                        <p:tgtEl>
                                          <p:spTgt spid="5"/>
                                        </p:tgtEl>
                                      </p:cBhvr>
                                    </p:animEffect>
                                    <p:anim calcmode="lin" valueType="num">
                                      <p:cBhvr>
                                        <p:cTn id="37"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42" dur="26">
                                          <p:stCondLst>
                                            <p:cond delay="650"/>
                                          </p:stCondLst>
                                        </p:cTn>
                                        <p:tgtEl>
                                          <p:spTgt spid="5"/>
                                        </p:tgtEl>
                                      </p:cBhvr>
                                      <p:to x="100000" y="60000"/>
                                    </p:animScale>
                                    <p:animScale>
                                      <p:cBhvr>
                                        <p:cTn id="43" dur="166" decel="50000">
                                          <p:stCondLst>
                                            <p:cond delay="676"/>
                                          </p:stCondLst>
                                        </p:cTn>
                                        <p:tgtEl>
                                          <p:spTgt spid="5"/>
                                        </p:tgtEl>
                                      </p:cBhvr>
                                      <p:to x="100000" y="100000"/>
                                    </p:animScale>
                                    <p:animScale>
                                      <p:cBhvr>
                                        <p:cTn id="44" dur="26">
                                          <p:stCondLst>
                                            <p:cond delay="1312"/>
                                          </p:stCondLst>
                                        </p:cTn>
                                        <p:tgtEl>
                                          <p:spTgt spid="5"/>
                                        </p:tgtEl>
                                      </p:cBhvr>
                                      <p:to x="100000" y="80000"/>
                                    </p:animScale>
                                    <p:animScale>
                                      <p:cBhvr>
                                        <p:cTn id="45" dur="166" decel="50000">
                                          <p:stCondLst>
                                            <p:cond delay="1338"/>
                                          </p:stCondLst>
                                        </p:cTn>
                                        <p:tgtEl>
                                          <p:spTgt spid="5"/>
                                        </p:tgtEl>
                                      </p:cBhvr>
                                      <p:to x="100000" y="100000"/>
                                    </p:animScale>
                                    <p:animScale>
                                      <p:cBhvr>
                                        <p:cTn id="46" dur="26">
                                          <p:stCondLst>
                                            <p:cond delay="1642"/>
                                          </p:stCondLst>
                                        </p:cTn>
                                        <p:tgtEl>
                                          <p:spTgt spid="5"/>
                                        </p:tgtEl>
                                      </p:cBhvr>
                                      <p:to x="100000" y="90000"/>
                                    </p:animScale>
                                    <p:animScale>
                                      <p:cBhvr>
                                        <p:cTn id="47" dur="166" decel="50000">
                                          <p:stCondLst>
                                            <p:cond delay="1668"/>
                                          </p:stCondLst>
                                        </p:cTn>
                                        <p:tgtEl>
                                          <p:spTgt spid="5"/>
                                        </p:tgtEl>
                                      </p:cBhvr>
                                      <p:to x="100000" y="100000"/>
                                    </p:animScale>
                                    <p:animScale>
                                      <p:cBhvr>
                                        <p:cTn id="48" dur="26">
                                          <p:stCondLst>
                                            <p:cond delay="1808"/>
                                          </p:stCondLst>
                                        </p:cTn>
                                        <p:tgtEl>
                                          <p:spTgt spid="5"/>
                                        </p:tgtEl>
                                      </p:cBhvr>
                                      <p:to x="100000" y="95000"/>
                                    </p:animScale>
                                    <p:animScale>
                                      <p:cBhvr>
                                        <p:cTn id="49" dur="166" decel="50000">
                                          <p:stCondLst>
                                            <p:cond delay="1834"/>
                                          </p:stCondLst>
                                        </p:cTn>
                                        <p:tgtEl>
                                          <p:spTgt spid="5"/>
                                        </p:tgtEl>
                                      </p:cBhvr>
                                      <p:to x="100000" y="100000"/>
                                    </p:animScale>
                                  </p:childTnLst>
                                </p:cTn>
                              </p:par>
                            </p:childTnLst>
                          </p:cTn>
                        </p:par>
                      </p:childTnLst>
                    </p:cTn>
                  </p:par>
                  <p:par>
                    <p:cTn id="50" fill="hold">
                      <p:stCondLst>
                        <p:cond delay="indefinite"/>
                      </p:stCondLst>
                      <p:childTnLst>
                        <p:par>
                          <p:cTn id="51" fill="hold">
                            <p:stCondLst>
                              <p:cond delay="0"/>
                            </p:stCondLst>
                            <p:childTnLst>
                              <p:par>
                                <p:cTn id="52" presetID="26" presetClass="entr" presetSubtype="0" fill="hold" nodeType="clickEffect">
                                  <p:stCondLst>
                                    <p:cond delay="0"/>
                                  </p:stCondLst>
                                  <p:childTnLst>
                                    <p:set>
                                      <p:cBhvr>
                                        <p:cTn id="53" dur="1" fill="hold">
                                          <p:stCondLst>
                                            <p:cond delay="0"/>
                                          </p:stCondLst>
                                        </p:cTn>
                                        <p:tgtEl>
                                          <p:spTgt spid="6"/>
                                        </p:tgtEl>
                                        <p:attrNameLst>
                                          <p:attrName>style.visibility</p:attrName>
                                        </p:attrNameLst>
                                      </p:cBhvr>
                                      <p:to>
                                        <p:strVal val="visible"/>
                                      </p:to>
                                    </p:set>
                                    <p:animEffect transition="in" filter="wipe(down)">
                                      <p:cBhvr>
                                        <p:cTn id="54" dur="580">
                                          <p:stCondLst>
                                            <p:cond delay="0"/>
                                          </p:stCondLst>
                                        </p:cTn>
                                        <p:tgtEl>
                                          <p:spTgt spid="6"/>
                                        </p:tgtEl>
                                      </p:cBhvr>
                                    </p:animEffect>
                                    <p:anim calcmode="lin" valueType="num">
                                      <p:cBhvr>
                                        <p:cTn id="55"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60" dur="26">
                                          <p:stCondLst>
                                            <p:cond delay="650"/>
                                          </p:stCondLst>
                                        </p:cTn>
                                        <p:tgtEl>
                                          <p:spTgt spid="6"/>
                                        </p:tgtEl>
                                      </p:cBhvr>
                                      <p:to x="100000" y="60000"/>
                                    </p:animScale>
                                    <p:animScale>
                                      <p:cBhvr>
                                        <p:cTn id="61" dur="166" decel="50000">
                                          <p:stCondLst>
                                            <p:cond delay="676"/>
                                          </p:stCondLst>
                                        </p:cTn>
                                        <p:tgtEl>
                                          <p:spTgt spid="6"/>
                                        </p:tgtEl>
                                      </p:cBhvr>
                                      <p:to x="100000" y="100000"/>
                                    </p:animScale>
                                    <p:animScale>
                                      <p:cBhvr>
                                        <p:cTn id="62" dur="26">
                                          <p:stCondLst>
                                            <p:cond delay="1312"/>
                                          </p:stCondLst>
                                        </p:cTn>
                                        <p:tgtEl>
                                          <p:spTgt spid="6"/>
                                        </p:tgtEl>
                                      </p:cBhvr>
                                      <p:to x="100000" y="80000"/>
                                    </p:animScale>
                                    <p:animScale>
                                      <p:cBhvr>
                                        <p:cTn id="63" dur="166" decel="50000">
                                          <p:stCondLst>
                                            <p:cond delay="1338"/>
                                          </p:stCondLst>
                                        </p:cTn>
                                        <p:tgtEl>
                                          <p:spTgt spid="6"/>
                                        </p:tgtEl>
                                      </p:cBhvr>
                                      <p:to x="100000" y="100000"/>
                                    </p:animScale>
                                    <p:animScale>
                                      <p:cBhvr>
                                        <p:cTn id="64" dur="26">
                                          <p:stCondLst>
                                            <p:cond delay="1642"/>
                                          </p:stCondLst>
                                        </p:cTn>
                                        <p:tgtEl>
                                          <p:spTgt spid="6"/>
                                        </p:tgtEl>
                                      </p:cBhvr>
                                      <p:to x="100000" y="90000"/>
                                    </p:animScale>
                                    <p:animScale>
                                      <p:cBhvr>
                                        <p:cTn id="65" dur="166" decel="50000">
                                          <p:stCondLst>
                                            <p:cond delay="1668"/>
                                          </p:stCondLst>
                                        </p:cTn>
                                        <p:tgtEl>
                                          <p:spTgt spid="6"/>
                                        </p:tgtEl>
                                      </p:cBhvr>
                                      <p:to x="100000" y="100000"/>
                                    </p:animScale>
                                    <p:animScale>
                                      <p:cBhvr>
                                        <p:cTn id="66" dur="26">
                                          <p:stCondLst>
                                            <p:cond delay="1808"/>
                                          </p:stCondLst>
                                        </p:cTn>
                                        <p:tgtEl>
                                          <p:spTgt spid="6"/>
                                        </p:tgtEl>
                                      </p:cBhvr>
                                      <p:to x="100000" y="95000"/>
                                    </p:animScale>
                                    <p:animScale>
                                      <p:cBhvr>
                                        <p:cTn id="67" dur="166" decel="50000">
                                          <p:stCondLst>
                                            <p:cond delay="1834"/>
                                          </p:stCondLst>
                                        </p:cTn>
                                        <p:tgtEl>
                                          <p:spTgt spid="6"/>
                                        </p:tgtEl>
                                      </p:cBhvr>
                                      <p:to x="100000" y="100000"/>
                                    </p:animScale>
                                  </p:childTnLst>
                                </p:cTn>
                              </p:par>
                            </p:childTnLst>
                          </p:cTn>
                        </p:par>
                      </p:childTnLst>
                    </p:cTn>
                  </p:par>
                  <p:par>
                    <p:cTn id="68" fill="hold">
                      <p:stCondLst>
                        <p:cond delay="indefinite"/>
                      </p:stCondLst>
                      <p:childTnLst>
                        <p:par>
                          <p:cTn id="69" fill="hold">
                            <p:stCondLst>
                              <p:cond delay="0"/>
                            </p:stCondLst>
                            <p:childTnLst>
                              <p:par>
                                <p:cTn id="70" presetID="26" presetClass="entr" presetSubtype="0" fill="hold" nodeType="click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wipe(down)">
                                      <p:cBhvr>
                                        <p:cTn id="72" dur="580">
                                          <p:stCondLst>
                                            <p:cond delay="0"/>
                                          </p:stCondLst>
                                        </p:cTn>
                                        <p:tgtEl>
                                          <p:spTgt spid="7"/>
                                        </p:tgtEl>
                                      </p:cBhvr>
                                    </p:animEffect>
                                    <p:anim calcmode="lin" valueType="num">
                                      <p:cBhvr>
                                        <p:cTn id="73"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74"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75"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76"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77"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78" dur="26">
                                          <p:stCondLst>
                                            <p:cond delay="650"/>
                                          </p:stCondLst>
                                        </p:cTn>
                                        <p:tgtEl>
                                          <p:spTgt spid="7"/>
                                        </p:tgtEl>
                                      </p:cBhvr>
                                      <p:to x="100000" y="60000"/>
                                    </p:animScale>
                                    <p:animScale>
                                      <p:cBhvr>
                                        <p:cTn id="79" dur="166" decel="50000">
                                          <p:stCondLst>
                                            <p:cond delay="676"/>
                                          </p:stCondLst>
                                        </p:cTn>
                                        <p:tgtEl>
                                          <p:spTgt spid="7"/>
                                        </p:tgtEl>
                                      </p:cBhvr>
                                      <p:to x="100000" y="100000"/>
                                    </p:animScale>
                                    <p:animScale>
                                      <p:cBhvr>
                                        <p:cTn id="80" dur="26">
                                          <p:stCondLst>
                                            <p:cond delay="1312"/>
                                          </p:stCondLst>
                                        </p:cTn>
                                        <p:tgtEl>
                                          <p:spTgt spid="7"/>
                                        </p:tgtEl>
                                      </p:cBhvr>
                                      <p:to x="100000" y="80000"/>
                                    </p:animScale>
                                    <p:animScale>
                                      <p:cBhvr>
                                        <p:cTn id="81" dur="166" decel="50000">
                                          <p:stCondLst>
                                            <p:cond delay="1338"/>
                                          </p:stCondLst>
                                        </p:cTn>
                                        <p:tgtEl>
                                          <p:spTgt spid="7"/>
                                        </p:tgtEl>
                                      </p:cBhvr>
                                      <p:to x="100000" y="100000"/>
                                    </p:animScale>
                                    <p:animScale>
                                      <p:cBhvr>
                                        <p:cTn id="82" dur="26">
                                          <p:stCondLst>
                                            <p:cond delay="1642"/>
                                          </p:stCondLst>
                                        </p:cTn>
                                        <p:tgtEl>
                                          <p:spTgt spid="7"/>
                                        </p:tgtEl>
                                      </p:cBhvr>
                                      <p:to x="100000" y="90000"/>
                                    </p:animScale>
                                    <p:animScale>
                                      <p:cBhvr>
                                        <p:cTn id="83" dur="166" decel="50000">
                                          <p:stCondLst>
                                            <p:cond delay="1668"/>
                                          </p:stCondLst>
                                        </p:cTn>
                                        <p:tgtEl>
                                          <p:spTgt spid="7"/>
                                        </p:tgtEl>
                                      </p:cBhvr>
                                      <p:to x="100000" y="100000"/>
                                    </p:animScale>
                                    <p:animScale>
                                      <p:cBhvr>
                                        <p:cTn id="84" dur="26">
                                          <p:stCondLst>
                                            <p:cond delay="1808"/>
                                          </p:stCondLst>
                                        </p:cTn>
                                        <p:tgtEl>
                                          <p:spTgt spid="7"/>
                                        </p:tgtEl>
                                      </p:cBhvr>
                                      <p:to x="100000" y="95000"/>
                                    </p:animScale>
                                    <p:animScale>
                                      <p:cBhvr>
                                        <p:cTn id="85" dur="166" decel="50000">
                                          <p:stCondLst>
                                            <p:cond delay="1834"/>
                                          </p:stCondLst>
                                        </p:cTn>
                                        <p:tgtEl>
                                          <p:spTgt spid="7"/>
                                        </p:tgtEl>
                                      </p:cBhvr>
                                      <p:to x="100000" y="100000"/>
                                    </p:animScale>
                                  </p:childTnLst>
                                </p:cTn>
                              </p:par>
                            </p:childTnLst>
                          </p:cTn>
                        </p:par>
                      </p:childTnLst>
                    </p:cTn>
                  </p:par>
                  <p:par>
                    <p:cTn id="86" fill="hold">
                      <p:stCondLst>
                        <p:cond delay="indefinite"/>
                      </p:stCondLst>
                      <p:childTnLst>
                        <p:par>
                          <p:cTn id="87" fill="hold">
                            <p:stCondLst>
                              <p:cond delay="0"/>
                            </p:stCondLst>
                            <p:childTnLst>
                              <p:par>
                                <p:cTn id="88" presetID="26" presetClass="entr" presetSubtype="0" fill="hold" nodeType="clickEffect">
                                  <p:stCondLst>
                                    <p:cond delay="0"/>
                                  </p:stCondLst>
                                  <p:childTnLst>
                                    <p:set>
                                      <p:cBhvr>
                                        <p:cTn id="89" dur="1" fill="hold">
                                          <p:stCondLst>
                                            <p:cond delay="0"/>
                                          </p:stCondLst>
                                        </p:cTn>
                                        <p:tgtEl>
                                          <p:spTgt spid="8"/>
                                        </p:tgtEl>
                                        <p:attrNameLst>
                                          <p:attrName>style.visibility</p:attrName>
                                        </p:attrNameLst>
                                      </p:cBhvr>
                                      <p:to>
                                        <p:strVal val="visible"/>
                                      </p:to>
                                    </p:set>
                                    <p:animEffect transition="in" filter="wipe(down)">
                                      <p:cBhvr>
                                        <p:cTn id="90" dur="580">
                                          <p:stCondLst>
                                            <p:cond delay="0"/>
                                          </p:stCondLst>
                                        </p:cTn>
                                        <p:tgtEl>
                                          <p:spTgt spid="8"/>
                                        </p:tgtEl>
                                      </p:cBhvr>
                                    </p:animEffect>
                                    <p:anim calcmode="lin" valueType="num">
                                      <p:cBhvr>
                                        <p:cTn id="91"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2"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93"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94"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95"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96" dur="26">
                                          <p:stCondLst>
                                            <p:cond delay="650"/>
                                          </p:stCondLst>
                                        </p:cTn>
                                        <p:tgtEl>
                                          <p:spTgt spid="8"/>
                                        </p:tgtEl>
                                      </p:cBhvr>
                                      <p:to x="100000" y="60000"/>
                                    </p:animScale>
                                    <p:animScale>
                                      <p:cBhvr>
                                        <p:cTn id="97" dur="166" decel="50000">
                                          <p:stCondLst>
                                            <p:cond delay="676"/>
                                          </p:stCondLst>
                                        </p:cTn>
                                        <p:tgtEl>
                                          <p:spTgt spid="8"/>
                                        </p:tgtEl>
                                      </p:cBhvr>
                                      <p:to x="100000" y="100000"/>
                                    </p:animScale>
                                    <p:animScale>
                                      <p:cBhvr>
                                        <p:cTn id="98" dur="26">
                                          <p:stCondLst>
                                            <p:cond delay="1312"/>
                                          </p:stCondLst>
                                        </p:cTn>
                                        <p:tgtEl>
                                          <p:spTgt spid="8"/>
                                        </p:tgtEl>
                                      </p:cBhvr>
                                      <p:to x="100000" y="80000"/>
                                    </p:animScale>
                                    <p:animScale>
                                      <p:cBhvr>
                                        <p:cTn id="99" dur="166" decel="50000">
                                          <p:stCondLst>
                                            <p:cond delay="1338"/>
                                          </p:stCondLst>
                                        </p:cTn>
                                        <p:tgtEl>
                                          <p:spTgt spid="8"/>
                                        </p:tgtEl>
                                      </p:cBhvr>
                                      <p:to x="100000" y="100000"/>
                                    </p:animScale>
                                    <p:animScale>
                                      <p:cBhvr>
                                        <p:cTn id="100" dur="26">
                                          <p:stCondLst>
                                            <p:cond delay="1642"/>
                                          </p:stCondLst>
                                        </p:cTn>
                                        <p:tgtEl>
                                          <p:spTgt spid="8"/>
                                        </p:tgtEl>
                                      </p:cBhvr>
                                      <p:to x="100000" y="90000"/>
                                    </p:animScale>
                                    <p:animScale>
                                      <p:cBhvr>
                                        <p:cTn id="101" dur="166" decel="50000">
                                          <p:stCondLst>
                                            <p:cond delay="1668"/>
                                          </p:stCondLst>
                                        </p:cTn>
                                        <p:tgtEl>
                                          <p:spTgt spid="8"/>
                                        </p:tgtEl>
                                      </p:cBhvr>
                                      <p:to x="100000" y="100000"/>
                                    </p:animScale>
                                    <p:animScale>
                                      <p:cBhvr>
                                        <p:cTn id="102" dur="26">
                                          <p:stCondLst>
                                            <p:cond delay="1808"/>
                                          </p:stCondLst>
                                        </p:cTn>
                                        <p:tgtEl>
                                          <p:spTgt spid="8"/>
                                        </p:tgtEl>
                                      </p:cBhvr>
                                      <p:to x="100000" y="95000"/>
                                    </p:animScale>
                                    <p:animScale>
                                      <p:cBhvr>
                                        <p:cTn id="103" dur="166" decel="50000">
                                          <p:stCondLst>
                                            <p:cond delay="1834"/>
                                          </p:stCondLst>
                                        </p:cTn>
                                        <p:tgtEl>
                                          <p:spTgt spid="8"/>
                                        </p:tgtEl>
                                      </p:cBhvr>
                                      <p:to x="100000" y="100000"/>
                                    </p:animScale>
                                  </p:childTnLst>
                                </p:cTn>
                              </p:par>
                            </p:childTnLst>
                          </p:cTn>
                        </p:par>
                      </p:childTnLst>
                    </p:cTn>
                  </p:par>
                  <p:par>
                    <p:cTn id="104" fill="hold">
                      <p:stCondLst>
                        <p:cond delay="indefinite"/>
                      </p:stCondLst>
                      <p:childTnLst>
                        <p:par>
                          <p:cTn id="105" fill="hold">
                            <p:stCondLst>
                              <p:cond delay="0"/>
                            </p:stCondLst>
                            <p:childTnLst>
                              <p:par>
                                <p:cTn id="106" presetID="26" presetClass="entr" presetSubtype="0" fill="hold" nodeType="clickEffect">
                                  <p:stCondLst>
                                    <p:cond delay="0"/>
                                  </p:stCondLst>
                                  <p:childTnLst>
                                    <p:set>
                                      <p:cBhvr>
                                        <p:cTn id="107" dur="1" fill="hold">
                                          <p:stCondLst>
                                            <p:cond delay="0"/>
                                          </p:stCondLst>
                                        </p:cTn>
                                        <p:tgtEl>
                                          <p:spTgt spid="9"/>
                                        </p:tgtEl>
                                        <p:attrNameLst>
                                          <p:attrName>style.visibility</p:attrName>
                                        </p:attrNameLst>
                                      </p:cBhvr>
                                      <p:to>
                                        <p:strVal val="visible"/>
                                      </p:to>
                                    </p:set>
                                    <p:animEffect transition="in" filter="wipe(down)">
                                      <p:cBhvr>
                                        <p:cTn id="108" dur="580">
                                          <p:stCondLst>
                                            <p:cond delay="0"/>
                                          </p:stCondLst>
                                        </p:cTn>
                                        <p:tgtEl>
                                          <p:spTgt spid="9"/>
                                        </p:tgtEl>
                                      </p:cBhvr>
                                    </p:animEffect>
                                    <p:anim calcmode="lin" valueType="num">
                                      <p:cBhvr>
                                        <p:cTn id="109"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10"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11"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2"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13"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14" dur="26">
                                          <p:stCondLst>
                                            <p:cond delay="650"/>
                                          </p:stCondLst>
                                        </p:cTn>
                                        <p:tgtEl>
                                          <p:spTgt spid="9"/>
                                        </p:tgtEl>
                                      </p:cBhvr>
                                      <p:to x="100000" y="60000"/>
                                    </p:animScale>
                                    <p:animScale>
                                      <p:cBhvr>
                                        <p:cTn id="115" dur="166" decel="50000">
                                          <p:stCondLst>
                                            <p:cond delay="676"/>
                                          </p:stCondLst>
                                        </p:cTn>
                                        <p:tgtEl>
                                          <p:spTgt spid="9"/>
                                        </p:tgtEl>
                                      </p:cBhvr>
                                      <p:to x="100000" y="100000"/>
                                    </p:animScale>
                                    <p:animScale>
                                      <p:cBhvr>
                                        <p:cTn id="116" dur="26">
                                          <p:stCondLst>
                                            <p:cond delay="1312"/>
                                          </p:stCondLst>
                                        </p:cTn>
                                        <p:tgtEl>
                                          <p:spTgt spid="9"/>
                                        </p:tgtEl>
                                      </p:cBhvr>
                                      <p:to x="100000" y="80000"/>
                                    </p:animScale>
                                    <p:animScale>
                                      <p:cBhvr>
                                        <p:cTn id="117" dur="166" decel="50000">
                                          <p:stCondLst>
                                            <p:cond delay="1338"/>
                                          </p:stCondLst>
                                        </p:cTn>
                                        <p:tgtEl>
                                          <p:spTgt spid="9"/>
                                        </p:tgtEl>
                                      </p:cBhvr>
                                      <p:to x="100000" y="100000"/>
                                    </p:animScale>
                                    <p:animScale>
                                      <p:cBhvr>
                                        <p:cTn id="118" dur="26">
                                          <p:stCondLst>
                                            <p:cond delay="1642"/>
                                          </p:stCondLst>
                                        </p:cTn>
                                        <p:tgtEl>
                                          <p:spTgt spid="9"/>
                                        </p:tgtEl>
                                      </p:cBhvr>
                                      <p:to x="100000" y="90000"/>
                                    </p:animScale>
                                    <p:animScale>
                                      <p:cBhvr>
                                        <p:cTn id="119" dur="166" decel="50000">
                                          <p:stCondLst>
                                            <p:cond delay="1668"/>
                                          </p:stCondLst>
                                        </p:cTn>
                                        <p:tgtEl>
                                          <p:spTgt spid="9"/>
                                        </p:tgtEl>
                                      </p:cBhvr>
                                      <p:to x="100000" y="100000"/>
                                    </p:animScale>
                                    <p:animScale>
                                      <p:cBhvr>
                                        <p:cTn id="120" dur="26">
                                          <p:stCondLst>
                                            <p:cond delay="1808"/>
                                          </p:stCondLst>
                                        </p:cTn>
                                        <p:tgtEl>
                                          <p:spTgt spid="9"/>
                                        </p:tgtEl>
                                      </p:cBhvr>
                                      <p:to x="100000" y="95000"/>
                                    </p:animScale>
                                    <p:animScale>
                                      <p:cBhvr>
                                        <p:cTn id="121" dur="166" decel="50000">
                                          <p:stCondLst>
                                            <p:cond delay="1834"/>
                                          </p:stCondLst>
                                        </p:cTn>
                                        <p:tgtEl>
                                          <p:spTgt spid="9"/>
                                        </p:tgtEl>
                                      </p:cBhvr>
                                      <p:to x="100000" y="100000"/>
                                    </p:animScale>
                                  </p:childTnLst>
                                </p:cTn>
                              </p:par>
                            </p:childTnLst>
                          </p:cTn>
                        </p:par>
                      </p:childTnLst>
                    </p:cTn>
                  </p:par>
                  <p:par>
                    <p:cTn id="122" fill="hold">
                      <p:stCondLst>
                        <p:cond delay="indefinite"/>
                      </p:stCondLst>
                      <p:childTnLst>
                        <p:par>
                          <p:cTn id="123" fill="hold">
                            <p:stCondLst>
                              <p:cond delay="0"/>
                            </p:stCondLst>
                            <p:childTnLst>
                              <p:par>
                                <p:cTn id="124" presetID="26" presetClass="entr" presetSubtype="0" fill="hold" nodeType="clickEffect">
                                  <p:stCondLst>
                                    <p:cond delay="0"/>
                                  </p:stCondLst>
                                  <p:childTnLst>
                                    <p:set>
                                      <p:cBhvr>
                                        <p:cTn id="125" dur="1" fill="hold">
                                          <p:stCondLst>
                                            <p:cond delay="0"/>
                                          </p:stCondLst>
                                        </p:cTn>
                                        <p:tgtEl>
                                          <p:spTgt spid="10"/>
                                        </p:tgtEl>
                                        <p:attrNameLst>
                                          <p:attrName>style.visibility</p:attrName>
                                        </p:attrNameLst>
                                      </p:cBhvr>
                                      <p:to>
                                        <p:strVal val="visible"/>
                                      </p:to>
                                    </p:set>
                                    <p:animEffect transition="in" filter="wipe(down)">
                                      <p:cBhvr>
                                        <p:cTn id="126" dur="580">
                                          <p:stCondLst>
                                            <p:cond delay="0"/>
                                          </p:stCondLst>
                                        </p:cTn>
                                        <p:tgtEl>
                                          <p:spTgt spid="10"/>
                                        </p:tgtEl>
                                      </p:cBhvr>
                                    </p:animEffect>
                                    <p:anim calcmode="lin" valueType="num">
                                      <p:cBhvr>
                                        <p:cTn id="127"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28"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29"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30"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31"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32" dur="26">
                                          <p:stCondLst>
                                            <p:cond delay="650"/>
                                          </p:stCondLst>
                                        </p:cTn>
                                        <p:tgtEl>
                                          <p:spTgt spid="10"/>
                                        </p:tgtEl>
                                      </p:cBhvr>
                                      <p:to x="100000" y="60000"/>
                                    </p:animScale>
                                    <p:animScale>
                                      <p:cBhvr>
                                        <p:cTn id="133" dur="166" decel="50000">
                                          <p:stCondLst>
                                            <p:cond delay="676"/>
                                          </p:stCondLst>
                                        </p:cTn>
                                        <p:tgtEl>
                                          <p:spTgt spid="10"/>
                                        </p:tgtEl>
                                      </p:cBhvr>
                                      <p:to x="100000" y="100000"/>
                                    </p:animScale>
                                    <p:animScale>
                                      <p:cBhvr>
                                        <p:cTn id="134" dur="26">
                                          <p:stCondLst>
                                            <p:cond delay="1312"/>
                                          </p:stCondLst>
                                        </p:cTn>
                                        <p:tgtEl>
                                          <p:spTgt spid="10"/>
                                        </p:tgtEl>
                                      </p:cBhvr>
                                      <p:to x="100000" y="80000"/>
                                    </p:animScale>
                                    <p:animScale>
                                      <p:cBhvr>
                                        <p:cTn id="135" dur="166" decel="50000">
                                          <p:stCondLst>
                                            <p:cond delay="1338"/>
                                          </p:stCondLst>
                                        </p:cTn>
                                        <p:tgtEl>
                                          <p:spTgt spid="10"/>
                                        </p:tgtEl>
                                      </p:cBhvr>
                                      <p:to x="100000" y="100000"/>
                                    </p:animScale>
                                    <p:animScale>
                                      <p:cBhvr>
                                        <p:cTn id="136" dur="26">
                                          <p:stCondLst>
                                            <p:cond delay="1642"/>
                                          </p:stCondLst>
                                        </p:cTn>
                                        <p:tgtEl>
                                          <p:spTgt spid="10"/>
                                        </p:tgtEl>
                                      </p:cBhvr>
                                      <p:to x="100000" y="90000"/>
                                    </p:animScale>
                                    <p:animScale>
                                      <p:cBhvr>
                                        <p:cTn id="137" dur="166" decel="50000">
                                          <p:stCondLst>
                                            <p:cond delay="1668"/>
                                          </p:stCondLst>
                                        </p:cTn>
                                        <p:tgtEl>
                                          <p:spTgt spid="10"/>
                                        </p:tgtEl>
                                      </p:cBhvr>
                                      <p:to x="100000" y="100000"/>
                                    </p:animScale>
                                    <p:animScale>
                                      <p:cBhvr>
                                        <p:cTn id="138" dur="26">
                                          <p:stCondLst>
                                            <p:cond delay="1808"/>
                                          </p:stCondLst>
                                        </p:cTn>
                                        <p:tgtEl>
                                          <p:spTgt spid="10"/>
                                        </p:tgtEl>
                                      </p:cBhvr>
                                      <p:to x="100000" y="95000"/>
                                    </p:animScale>
                                    <p:animScale>
                                      <p:cBhvr>
                                        <p:cTn id="139"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16924"/>
          </a:xfrm>
        </p:spPr>
        <p:txBody>
          <a:bodyPr/>
          <a:lstStyle/>
          <a:p>
            <a:r>
              <a:rPr lang="en-NZ" dirty="0" smtClean="0"/>
              <a:t>Play the game now!</a:t>
            </a:r>
            <a:endParaRPr lang="en-NZ" dirty="0"/>
          </a:p>
        </p:txBody>
      </p:sp>
      <p:sp>
        <p:nvSpPr>
          <p:cNvPr id="3" name="Content Placeholder 2"/>
          <p:cNvSpPr>
            <a:spLocks noGrp="1"/>
          </p:cNvSpPr>
          <p:nvPr>
            <p:ph idx="1"/>
          </p:nvPr>
        </p:nvSpPr>
        <p:spPr/>
        <p:txBody>
          <a:bodyPr/>
          <a:lstStyle/>
          <a:p>
            <a:r>
              <a:rPr lang="en-NZ" dirty="0" smtClean="0"/>
              <a:t>Click the link!</a:t>
            </a:r>
          </a:p>
          <a:p>
            <a:r>
              <a:rPr lang="en-NZ" dirty="0">
                <a:hlinkClick r:id="rId2"/>
              </a:rPr>
              <a:t>http://</a:t>
            </a:r>
            <a:r>
              <a:rPr lang="en-NZ" dirty="0" smtClean="0">
                <a:hlinkClick r:id="rId2"/>
              </a:rPr>
              <a:t>kizi.com/games/electricman-2-hs</a:t>
            </a:r>
            <a:endParaRPr lang="en-NZ" dirty="0" smtClean="0"/>
          </a:p>
          <a:p>
            <a:r>
              <a:rPr lang="en-NZ" dirty="0" smtClean="0"/>
              <a:t>KICK!</a:t>
            </a:r>
            <a:endParaRPr lang="en-NZ" dirty="0"/>
          </a:p>
        </p:txBody>
      </p:sp>
      <p:pic>
        <p:nvPicPr>
          <p:cNvPr id="4" name="Picture 3"/>
          <p:cNvPicPr>
            <a:picLocks noChangeAspect="1"/>
          </p:cNvPicPr>
          <p:nvPr/>
        </p:nvPicPr>
        <p:blipFill>
          <a:blip r:embed="rId3"/>
          <a:stretch>
            <a:fillRect/>
          </a:stretch>
        </p:blipFill>
        <p:spPr>
          <a:xfrm>
            <a:off x="1846776" y="3541690"/>
            <a:ext cx="4412356" cy="2499672"/>
          </a:xfrm>
          <a:prstGeom prst="rect">
            <a:avLst/>
          </a:prstGeom>
        </p:spPr>
      </p:pic>
    </p:spTree>
    <p:extLst>
      <p:ext uri="{BB962C8B-B14F-4D97-AF65-F5344CB8AC3E}">
        <p14:creationId xmlns:p14="http://schemas.microsoft.com/office/powerpoint/2010/main" val="1779795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circle(in)">
                                      <p:cBhvr>
                                        <p:cTn id="14" dur="2000"/>
                                        <p:tgtEl>
                                          <p:spTgt spid="3">
                                            <p:txEl>
                                              <p:pRg st="0" end="0"/>
                                            </p:txEl>
                                          </p:spTgt>
                                        </p:tgtEl>
                                      </p:cBhvr>
                                    </p:animEffect>
                                  </p:childTnLst>
                                </p:cTn>
                              </p:par>
                              <p:par>
                                <p:cTn id="15" presetID="6" presetClass="entr" presetSubtype="16"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ircle(in)">
                                      <p:cBhvr>
                                        <p:cTn id="17" dur="2000"/>
                                        <p:tgtEl>
                                          <p:spTgt spid="3">
                                            <p:txEl>
                                              <p:pRg st="1" end="1"/>
                                            </p:txEl>
                                          </p:spTgt>
                                        </p:tgtEl>
                                      </p:cBhvr>
                                    </p:animEffect>
                                  </p:childTnLst>
                                </p:cTn>
                              </p:par>
                              <p:par>
                                <p:cTn id="18" presetID="6" presetClass="entr" presetSubtype="16"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circle(in)">
                                      <p:cBhvr>
                                        <p:cTn id="20" dur="20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55561"/>
          </a:xfrm>
        </p:spPr>
        <p:txBody>
          <a:bodyPr/>
          <a:lstStyle/>
          <a:p>
            <a:r>
              <a:rPr lang="en-NZ" dirty="0" smtClean="0"/>
              <a:t>Rounds!</a:t>
            </a:r>
            <a:endParaRPr lang="en-NZ" dirty="0"/>
          </a:p>
        </p:txBody>
      </p:sp>
      <p:sp>
        <p:nvSpPr>
          <p:cNvPr id="3" name="Content Placeholder 2"/>
          <p:cNvSpPr>
            <a:spLocks noGrp="1"/>
          </p:cNvSpPr>
          <p:nvPr>
            <p:ph idx="1"/>
          </p:nvPr>
        </p:nvSpPr>
        <p:spPr/>
        <p:txBody>
          <a:bodyPr/>
          <a:lstStyle/>
          <a:p>
            <a:r>
              <a:rPr lang="en-NZ" dirty="0" smtClean="0"/>
              <a:t>Each level that you play is in a round. For example: if you complete round 1, you will move to round 2. And if you complete a level, you can play it again another time!  </a:t>
            </a:r>
            <a:endParaRPr lang="en-NZ" dirty="0"/>
          </a:p>
        </p:txBody>
      </p:sp>
      <p:pic>
        <p:nvPicPr>
          <p:cNvPr id="4" name="Picture 3"/>
          <p:cNvPicPr>
            <a:picLocks noChangeAspect="1"/>
          </p:cNvPicPr>
          <p:nvPr/>
        </p:nvPicPr>
        <p:blipFill>
          <a:blip r:embed="rId2"/>
          <a:stretch>
            <a:fillRect/>
          </a:stretch>
        </p:blipFill>
        <p:spPr>
          <a:xfrm>
            <a:off x="3237426" y="3438542"/>
            <a:ext cx="3253525" cy="2602820"/>
          </a:xfrm>
          <a:prstGeom prst="rect">
            <a:avLst/>
          </a:prstGeom>
        </p:spPr>
      </p:pic>
    </p:spTree>
    <p:extLst>
      <p:ext uri="{BB962C8B-B14F-4D97-AF65-F5344CB8AC3E}">
        <p14:creationId xmlns:p14="http://schemas.microsoft.com/office/powerpoint/2010/main" val="1084789643"/>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78287"/>
          </a:xfrm>
        </p:spPr>
        <p:txBody>
          <a:bodyPr/>
          <a:lstStyle/>
          <a:p>
            <a:r>
              <a:rPr lang="en-NZ" dirty="0" smtClean="0"/>
              <a:t>Controls</a:t>
            </a:r>
            <a:endParaRPr lang="en-NZ" dirty="0"/>
          </a:p>
        </p:txBody>
      </p:sp>
      <p:sp>
        <p:nvSpPr>
          <p:cNvPr id="3" name="Content Placeholder 2"/>
          <p:cNvSpPr>
            <a:spLocks noGrp="1"/>
          </p:cNvSpPr>
          <p:nvPr>
            <p:ph idx="1"/>
          </p:nvPr>
        </p:nvSpPr>
        <p:spPr/>
        <p:txBody>
          <a:bodyPr/>
          <a:lstStyle/>
          <a:p>
            <a:r>
              <a:rPr lang="en-NZ" dirty="0" smtClean="0"/>
              <a:t>The controls are really easy! But sometimes people forget the controls. These are the controls! The first control is to move. To move use the arrow keys! To attack you press A to attack left, and press D to attack right! To duck, you press S! </a:t>
            </a:r>
            <a:endParaRPr lang="en-NZ" dirty="0"/>
          </a:p>
        </p:txBody>
      </p:sp>
      <p:pic>
        <p:nvPicPr>
          <p:cNvPr id="4" name="Picture 3"/>
          <p:cNvPicPr>
            <a:picLocks noChangeAspect="1"/>
          </p:cNvPicPr>
          <p:nvPr/>
        </p:nvPicPr>
        <p:blipFill>
          <a:blip r:embed="rId2"/>
          <a:stretch>
            <a:fillRect/>
          </a:stretch>
        </p:blipFill>
        <p:spPr>
          <a:xfrm>
            <a:off x="2653048" y="3657600"/>
            <a:ext cx="3887810" cy="2383762"/>
          </a:xfrm>
          <a:prstGeom prst="rect">
            <a:avLst/>
          </a:prstGeom>
        </p:spPr>
      </p:pic>
    </p:spTree>
    <p:extLst>
      <p:ext uri="{BB962C8B-B14F-4D97-AF65-F5344CB8AC3E}">
        <p14:creationId xmlns:p14="http://schemas.microsoft.com/office/powerpoint/2010/main" val="392256517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729803"/>
          </a:xfrm>
        </p:spPr>
        <p:txBody>
          <a:bodyPr/>
          <a:lstStyle/>
          <a:p>
            <a:r>
              <a:rPr lang="en-NZ" dirty="0" smtClean="0"/>
              <a:t>Making a account!</a:t>
            </a:r>
            <a:endParaRPr lang="en-NZ" dirty="0"/>
          </a:p>
        </p:txBody>
      </p:sp>
      <p:sp>
        <p:nvSpPr>
          <p:cNvPr id="3" name="Content Placeholder 2"/>
          <p:cNvSpPr>
            <a:spLocks noGrp="1"/>
          </p:cNvSpPr>
          <p:nvPr>
            <p:ph idx="1"/>
          </p:nvPr>
        </p:nvSpPr>
        <p:spPr>
          <a:xfrm>
            <a:off x="677334" y="2224983"/>
            <a:ext cx="8596668" cy="3880773"/>
          </a:xfrm>
        </p:spPr>
        <p:txBody>
          <a:bodyPr/>
          <a:lstStyle/>
          <a:p>
            <a:r>
              <a:rPr lang="en-NZ" dirty="0" smtClean="0"/>
              <a:t>Making a account is easy! All you have to do is go on the game, pick a name for your electric man and after that you choose a colour for your electric! My account name is Techpro! And after that you can save your account on the computer, so you can play on your account later! </a:t>
            </a:r>
            <a:endParaRPr lang="en-NZ" dirty="0"/>
          </a:p>
        </p:txBody>
      </p:sp>
      <p:pic>
        <p:nvPicPr>
          <p:cNvPr id="4" name="Picture 3"/>
          <p:cNvPicPr>
            <a:picLocks noChangeAspect="1"/>
          </p:cNvPicPr>
          <p:nvPr/>
        </p:nvPicPr>
        <p:blipFill>
          <a:blip r:embed="rId2"/>
          <a:stretch>
            <a:fillRect/>
          </a:stretch>
        </p:blipFill>
        <p:spPr>
          <a:xfrm>
            <a:off x="1352281" y="3449221"/>
            <a:ext cx="6875826" cy="3308991"/>
          </a:xfrm>
          <a:prstGeom prst="rect">
            <a:avLst/>
          </a:prstGeom>
        </p:spPr>
      </p:pic>
    </p:spTree>
    <p:extLst>
      <p:ext uri="{BB962C8B-B14F-4D97-AF65-F5344CB8AC3E}">
        <p14:creationId xmlns:p14="http://schemas.microsoft.com/office/powerpoint/2010/main" val="3946951106"/>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52530"/>
          </a:xfrm>
        </p:spPr>
        <p:txBody>
          <a:bodyPr/>
          <a:lstStyle/>
          <a:p>
            <a:r>
              <a:rPr lang="en-NZ" dirty="0" smtClean="0"/>
              <a:t>Thanks for watching! </a:t>
            </a:r>
            <a:endParaRPr lang="en-NZ" dirty="0"/>
          </a:p>
        </p:txBody>
      </p:sp>
      <p:sp>
        <p:nvSpPr>
          <p:cNvPr id="3" name="Content Placeholder 2"/>
          <p:cNvSpPr>
            <a:spLocks noGrp="1"/>
          </p:cNvSpPr>
          <p:nvPr>
            <p:ph idx="1"/>
          </p:nvPr>
        </p:nvSpPr>
        <p:spPr/>
        <p:txBody>
          <a:bodyPr/>
          <a:lstStyle/>
          <a:p>
            <a:r>
              <a:rPr lang="en-NZ" dirty="0" smtClean="0"/>
              <a:t>And you might want to go back to slide 4 if you want to play </a:t>
            </a:r>
            <a:r>
              <a:rPr lang="en-NZ" smtClean="0"/>
              <a:t>the game!</a:t>
            </a:r>
            <a:endParaRPr lang="en-NZ"/>
          </a:p>
        </p:txBody>
      </p:sp>
    </p:spTree>
    <p:extLst>
      <p:ext uri="{BB962C8B-B14F-4D97-AF65-F5344CB8AC3E}">
        <p14:creationId xmlns:p14="http://schemas.microsoft.com/office/powerpoint/2010/main" val="618966099"/>
      </p:ext>
    </p:extLst>
  </p:cSld>
  <p:clrMapOvr>
    <a:masterClrMapping/>
  </p:clrMapOvr>
  <p:transition spd="slow">
    <p:comb/>
  </p:transition>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66</TotalTime>
  <Words>272</Words>
  <Application>Microsoft Office PowerPoint</Application>
  <PresentationFormat>Widescreen</PresentationFormat>
  <Paragraphs>17</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Trebuchet MS</vt:lpstr>
      <vt:lpstr>Wingdings 3</vt:lpstr>
      <vt:lpstr>Facet</vt:lpstr>
      <vt:lpstr>ELECTRIC MAN!!</vt:lpstr>
      <vt:lpstr>What is Electric Man?</vt:lpstr>
      <vt:lpstr>Epic Skills!</vt:lpstr>
      <vt:lpstr>Play the game now!</vt:lpstr>
      <vt:lpstr>Rounds!</vt:lpstr>
      <vt:lpstr>Controls</vt:lpstr>
      <vt:lpstr>Making a account!</vt:lpstr>
      <vt:lpstr>Thanks for watching! </vt:lpstr>
    </vt:vector>
  </TitlesOfParts>
  <Company>Elim Christian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ELECTRIC MAN!!</dc:title>
  <dc:creator>Class1</dc:creator>
  <cp:lastModifiedBy>Class1</cp:lastModifiedBy>
  <cp:revision>9</cp:revision>
  <dcterms:created xsi:type="dcterms:W3CDTF">2015-12-10T00:37:12Z</dcterms:created>
  <dcterms:modified xsi:type="dcterms:W3CDTF">2015-12-14T21:11:45Z</dcterms:modified>
</cp:coreProperties>
</file>